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embeddedFontLst>
    <p:embeddedFont>
      <p:font typeface="Montserrat"/>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7.xml"/><Relationship Id="rId22" Type="http://schemas.openxmlformats.org/officeDocument/2006/relationships/font" Target="fonts/OpenSans-bold.fntdata"/><Relationship Id="rId10" Type="http://schemas.openxmlformats.org/officeDocument/2006/relationships/slide" Target="slides/slide6.xml"/><Relationship Id="rId21" Type="http://schemas.openxmlformats.org/officeDocument/2006/relationships/font" Target="fonts/OpenSans-regular.fntdata"/><Relationship Id="rId13" Type="http://schemas.openxmlformats.org/officeDocument/2006/relationships/slide" Target="slides/slide9.xml"/><Relationship Id="rId24" Type="http://schemas.openxmlformats.org/officeDocument/2006/relationships/font" Target="fonts/OpenSans-boldItalic.fntdata"/><Relationship Id="rId12" Type="http://schemas.openxmlformats.org/officeDocument/2006/relationships/slide" Target="slides/slide8.xml"/><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Montserrat-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35f391192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7e8b280c6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7e8b280c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Hoe denk je nu over deze quote?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47e8b280c6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7e8b280c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Hoe kan ontwikkelingspsychologie bijdragen aan het ontwikkelen van een bepaalde verpakking?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7e8b280c6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7e8b280c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35f391192_0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35ed75ccf_0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Psychologie an sich heeft niets te maken met stoornissen of problemen. Psychologie is de psyche van de mens ofwel het geestelijke gedeelte van het bestaan van de mens/ dier. Een psycholoog heeft dan ook verstand van de ‘geest’ van de mens en is er niet alleen om stoornissen of problemen van mensen te onderzoeken al is dit waarschijnlijk wel de voornaamste taak van deze persoon.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Ontwikkelingspsychologie is psychologie over de ontwikkeling van de mens(of dier). De mens doorloopt verschillende fases in zijn leven. Bij iedere fase heeft de mens andere behoeftes en andere ontwikkelingen. Bijvoorbeeld als de mens net is geboren, is de mens afhankelijk van andere mensen of te kunnen opgroeien. Terwijl de volwassen mens zich afvraagt wat de zin van het leven is.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35ed75ccf_0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Opvoeding van een kind is erg afhankelijk van de cultuur waarin een kind opgroeid. Daarnaast is er het debat over nurture and nature. Wat is aangeleerd en wat uit aangeboren gedrag.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35f391192_0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7e8b280c6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7e8b280c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ging er goed?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7e8b280c6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7e8b280c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ging er niet goed in de opvoering?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7e8b280c6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7e8b280c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zou je zelf anders aanpakken in de opvoeding?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450" y="3874950"/>
            <a:ext cx="6154500" cy="1584000"/>
          </a:xfrm>
          <a:prstGeom prst="rect">
            <a:avLst/>
          </a:prstGeom>
        </p:spPr>
        <p:txBody>
          <a:bodyPr anchorCtr="0" anchor="b" bIns="91425" lIns="91425" spcFirstLastPara="1" rIns="91425" wrap="square" tIns="91425"/>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p:txBody>
      </p:sp>
      <p:sp>
        <p:nvSpPr>
          <p:cNvPr id="11" name="Google Shape;11;p2"/>
          <p:cNvSpPr/>
          <p:nvPr/>
        </p:nvSpPr>
        <p:spPr>
          <a:xfrm>
            <a:off x="581050" y="58572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1"/>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800"/>
              <a:buNone/>
              <a:defRPr sz="1800"/>
            </a:lvl1pPr>
          </a:lstStyle>
          <a:p/>
        </p:txBody>
      </p:sp>
      <p:sp>
        <p:nvSpPr>
          <p:cNvPr id="58" name="Google Shape;58;p11"/>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Gold">
  <p:cSld name="TITLE_AND_BODY_1_1">
    <p:bg>
      <p:bgPr>
        <a:solidFill>
          <a:srgbClr val="ED9E46"/>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3"/>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Gold">
  <p:cSld name="TITLE_AND_TWO_COLUMNS_2_1">
    <p:bg>
      <p:bgPr>
        <a:solidFill>
          <a:srgbClr val="ED9E46"/>
        </a:solid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14"/>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0" name="Google Shape;70;p14"/>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rtl="0">
              <a:lnSpc>
                <a:spcPct val="115000"/>
              </a:lnSpc>
              <a:spcBef>
                <a:spcPts val="600"/>
              </a:spcBef>
              <a:spcAft>
                <a:spcPts val="0"/>
              </a:spcAft>
              <a:buSzPts val="2400"/>
              <a:buChar char="○"/>
              <a:defRPr sz="24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1" name="Google Shape;71;p14"/>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Gold">
  <p:cSld name="TITLE_AND_TWO_COLUMNS_1_1_1">
    <p:bg>
      <p:bgPr>
        <a:solidFill>
          <a:srgbClr val="ED9E46"/>
        </a:solidFill>
      </p:bgPr>
    </p:bg>
    <p:spTree>
      <p:nvGrpSpPr>
        <p:cNvPr id="73" name="Shape 73"/>
        <p:cNvGrpSpPr/>
        <p:nvPr/>
      </p:nvGrpSpPr>
      <p:grpSpPr>
        <a:xfrm>
          <a:off x="0" y="0"/>
          <a:ext cx="0" cy="0"/>
          <a:chOff x="0" y="0"/>
          <a:chExt cx="0" cy="0"/>
        </a:xfrm>
      </p:grpSpPr>
      <p:sp>
        <p:nvSpPr>
          <p:cNvPr id="74" name="Google Shape;74;p15"/>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5" name="Google Shape;75;p15"/>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6" name="Google Shape;76;p15"/>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7" name="Google Shape;77;p15"/>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78" name="Google Shape;78;p15"/>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 Gold">
  <p:cSld name="TITLE_ONLY_1_1">
    <p:bg>
      <p:bgPr>
        <a:solidFill>
          <a:srgbClr val="ED9E46"/>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2" name="Google Shape;82;p1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 Gold">
  <p:cSld name="CAPTION_ONLY_1_1">
    <p:bg>
      <p:bgPr>
        <a:solidFill>
          <a:srgbClr val="ED9E46"/>
        </a:solidFill>
      </p:bgPr>
    </p:bg>
    <p:spTree>
      <p:nvGrpSpPr>
        <p:cNvPr id="84" name="Shape 84"/>
        <p:cNvGrpSpPr/>
        <p:nvPr/>
      </p:nvGrpSpPr>
      <p:grpSpPr>
        <a:xfrm>
          <a:off x="0" y="0"/>
          <a:ext cx="0" cy="0"/>
          <a:chOff x="0" y="0"/>
          <a:chExt cx="0" cy="0"/>
        </a:xfrm>
      </p:grpSpPr>
      <p:sp>
        <p:nvSpPr>
          <p:cNvPr id="85" name="Google Shape;85;p17"/>
          <p:cNvSpPr txBox="1"/>
          <p:nvPr>
            <p:ph idx="1" type="body"/>
          </p:nvPr>
        </p:nvSpPr>
        <p:spPr>
          <a:xfrm>
            <a:off x="588700" y="5875075"/>
            <a:ext cx="7966500" cy="371400"/>
          </a:xfrm>
          <a:prstGeom prst="rect">
            <a:avLst/>
          </a:prstGeom>
        </p:spPr>
        <p:txBody>
          <a:bodyPr anchorCtr="0" anchor="t" bIns="91425" lIns="91425" spcFirstLastPara="1" rIns="91425" wrap="square" tIns="91425"/>
          <a:lstStyle>
            <a:lvl1pPr indent="-228600" lvl="0" marL="457200" rtl="0" algn="ctr">
              <a:spcBef>
                <a:spcPts val="360"/>
              </a:spcBef>
              <a:spcAft>
                <a:spcPts val="0"/>
              </a:spcAft>
              <a:buSzPts val="1800"/>
              <a:buNone/>
              <a:defRPr sz="1800"/>
            </a:lvl1pPr>
          </a:lstStyle>
          <a:p/>
        </p:txBody>
      </p:sp>
      <p:sp>
        <p:nvSpPr>
          <p:cNvPr id="86" name="Google Shape;86;p17"/>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Gold">
  <p:cSld name="BLANK_1_1">
    <p:bg>
      <p:bgPr>
        <a:solidFill>
          <a:srgbClr val="ED9E46"/>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Teal">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4" name="Google Shape;14;p3"/>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15" name="Google Shape;15;p3"/>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 Gold">
  <p:cSld name="TITLE_1_3_1">
    <p:bg>
      <p:bgPr>
        <a:solidFill>
          <a:srgbClr val="ED9E46"/>
        </a:solidFill>
      </p:bgPr>
    </p:bg>
    <p:spTree>
      <p:nvGrpSpPr>
        <p:cNvPr id="17" name="Shape 17"/>
        <p:cNvGrpSpPr/>
        <p:nvPr/>
      </p:nvGrpSpPr>
      <p:grpSpPr>
        <a:xfrm>
          <a:off x="0" y="0"/>
          <a:ext cx="0" cy="0"/>
          <a:chOff x="0" y="0"/>
          <a:chExt cx="0" cy="0"/>
        </a:xfrm>
      </p:grpSpPr>
      <p:sp>
        <p:nvSpPr>
          <p:cNvPr id="18" name="Google Shape;18;p4"/>
          <p:cNvSpPr txBox="1"/>
          <p:nvPr>
            <p:ph type="ctrTitle"/>
          </p:nvPr>
        </p:nvSpPr>
        <p:spPr>
          <a:xfrm>
            <a:off x="565775" y="2111125"/>
            <a:ext cx="6009300" cy="15465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4"/>
          <p:cNvSpPr txBox="1"/>
          <p:nvPr>
            <p:ph idx="1" type="subTitle"/>
          </p:nvPr>
        </p:nvSpPr>
        <p:spPr>
          <a:xfrm>
            <a:off x="481675" y="4658725"/>
            <a:ext cx="6093600" cy="1092300"/>
          </a:xfrm>
          <a:prstGeom prst="rect">
            <a:avLst/>
          </a:prstGeom>
        </p:spPr>
        <p:txBody>
          <a:bodyPr anchorCtr="0" anchor="t" bIns="91425" lIns="91425" spcFirstLastPara="1" rIns="91425" wrap="square" tIns="91425"/>
          <a:lstStyle>
            <a:lvl1pPr lvl="0" rtl="0">
              <a:spcBef>
                <a:spcPts val="0"/>
              </a:spcBef>
              <a:spcAft>
                <a:spcPts val="0"/>
              </a:spcAft>
              <a:buSzPts val="3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p:txBody>
      </p:sp>
      <p:sp>
        <p:nvSpPr>
          <p:cNvPr id="20" name="Google Shape;20;p4"/>
          <p:cNvSpPr/>
          <p:nvPr/>
        </p:nvSpPr>
        <p:spPr>
          <a:xfrm>
            <a:off x="581050" y="4074025"/>
            <a:ext cx="60168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Teal">
  <p:cSld name="TITLE_1_1">
    <p:spTree>
      <p:nvGrpSpPr>
        <p:cNvPr id="22" name="Shape 22"/>
        <p:cNvGrpSpPr/>
        <p:nvPr/>
      </p:nvGrpSpPr>
      <p:grpSpPr>
        <a:xfrm>
          <a:off x="0" y="0"/>
          <a:ext cx="0" cy="0"/>
          <a:chOff x="0" y="0"/>
          <a:chExt cx="0" cy="0"/>
        </a:xfrm>
      </p:grpSpPr>
      <p:sp>
        <p:nvSpPr>
          <p:cNvPr id="23" name="Google Shape;23;p5"/>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4" name="Google Shape;24;p5"/>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Gold">
  <p:cSld name="TITLE_1_1_1_1">
    <p:bg>
      <p:bgPr>
        <a:solidFill>
          <a:srgbClr val="ED9E46"/>
        </a:solidFill>
      </p:bgPr>
    </p:bg>
    <p:spTree>
      <p:nvGrpSpPr>
        <p:cNvPr id="28" name="Shape 28"/>
        <p:cNvGrpSpPr/>
        <p:nvPr/>
      </p:nvGrpSpPr>
      <p:grpSpPr>
        <a:xfrm>
          <a:off x="0" y="0"/>
          <a:ext cx="0" cy="0"/>
          <a:chOff x="0" y="0"/>
          <a:chExt cx="0" cy="0"/>
        </a:xfrm>
      </p:grpSpPr>
      <p:sp>
        <p:nvSpPr>
          <p:cNvPr id="29" name="Google Shape;29;p6"/>
          <p:cNvSpPr txBox="1"/>
          <p:nvPr>
            <p:ph idx="1" type="body"/>
          </p:nvPr>
        </p:nvSpPr>
        <p:spPr>
          <a:xfrm>
            <a:off x="1513800" y="2882400"/>
            <a:ext cx="6116400" cy="1093200"/>
          </a:xfrm>
          <a:prstGeom prst="rect">
            <a:avLst/>
          </a:prstGeom>
        </p:spPr>
        <p:txBody>
          <a:bodyPr anchorCtr="0" anchor="t" bIns="91425" lIns="91425" spcFirstLastPara="1" rIns="91425" wrap="square" tIns="91425"/>
          <a:lstStyle>
            <a:lvl1pPr indent="-419100" lvl="0" marL="457200" rtl="0" algn="ctr">
              <a:spcBef>
                <a:spcPts val="600"/>
              </a:spcBef>
              <a:spcAft>
                <a:spcPts val="0"/>
              </a:spcAft>
              <a:buSzPts val="30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30" name="Google Shape;30;p6"/>
          <p:cNvSpPr txBox="1"/>
          <p:nvPr/>
        </p:nvSpPr>
        <p:spPr>
          <a:xfrm>
            <a:off x="3593400" y="1575225"/>
            <a:ext cx="1957200" cy="8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latin typeface="Times New Roman"/>
                <a:ea typeface="Times New Roman"/>
                <a:cs typeface="Times New Roman"/>
                <a:sym typeface="Times New Roman"/>
              </a:rPr>
              <a:t>“</a:t>
            </a:r>
            <a:endParaRPr b="1" sz="9600">
              <a:solidFill>
                <a:srgbClr val="FFFFFF"/>
              </a:solidFill>
              <a:latin typeface="Times New Roman"/>
              <a:ea typeface="Times New Roman"/>
              <a:cs typeface="Times New Roman"/>
              <a:sym typeface="Times New Roman"/>
            </a:endParaRPr>
          </a:p>
        </p:txBody>
      </p:sp>
      <p:sp>
        <p:nvSpPr>
          <p:cNvPr id="31" name="Google Shape;31;p6"/>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584275" y="60222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6" name="Google Shape;36;p7"/>
          <p:cNvSpPr txBox="1"/>
          <p:nvPr>
            <p:ph idx="1" type="body"/>
          </p:nvPr>
        </p:nvSpPr>
        <p:spPr>
          <a:xfrm>
            <a:off x="561950" y="2507725"/>
            <a:ext cx="8020200" cy="37536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37" name="Google Shape;37;p7"/>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9" name="Shape 39"/>
        <p:cNvGrpSpPr/>
        <p:nvPr/>
      </p:nvGrpSpPr>
      <p:grpSpPr>
        <a:xfrm>
          <a:off x="0" y="0"/>
          <a:ext cx="0" cy="0"/>
          <a:chOff x="0" y="0"/>
          <a:chExt cx="0" cy="0"/>
        </a:xfrm>
      </p:grpSpPr>
      <p:sp>
        <p:nvSpPr>
          <p:cNvPr id="40" name="Google Shape;40;p8"/>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1" name="Google Shape;41;p8"/>
          <p:cNvSpPr txBox="1"/>
          <p:nvPr>
            <p:ph idx="1" type="body"/>
          </p:nvPr>
        </p:nvSpPr>
        <p:spPr>
          <a:xfrm>
            <a:off x="457200" y="2469613"/>
            <a:ext cx="3561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2" name="Google Shape;42;p8"/>
          <p:cNvSpPr txBox="1"/>
          <p:nvPr>
            <p:ph idx="2" type="body"/>
          </p:nvPr>
        </p:nvSpPr>
        <p:spPr>
          <a:xfrm>
            <a:off x="5131069" y="2469500"/>
            <a:ext cx="3600000" cy="4098300"/>
          </a:xfrm>
          <a:prstGeom prst="rect">
            <a:avLst/>
          </a:prstGeom>
        </p:spPr>
        <p:txBody>
          <a:bodyPr anchorCtr="0" anchor="t" bIns="91425" lIns="91425" spcFirstLastPara="1" rIns="91425" wrap="square" tIns="91425"/>
          <a:lstStyle>
            <a:lvl1pPr indent="-381000" lvl="0" marL="457200">
              <a:lnSpc>
                <a:spcPct val="115000"/>
              </a:lnSpc>
              <a:spcBef>
                <a:spcPts val="600"/>
              </a:spcBef>
              <a:spcAft>
                <a:spcPts val="0"/>
              </a:spcAft>
              <a:buSzPts val="2400"/>
              <a:buChar char="○"/>
              <a:defRPr sz="2400"/>
            </a:lvl1pPr>
            <a:lvl2pPr indent="-342900" lvl="1" marL="914400">
              <a:lnSpc>
                <a:spcPct val="115000"/>
              </a:lnSpc>
              <a:spcBef>
                <a:spcPts val="0"/>
              </a:spcBef>
              <a:spcAft>
                <a:spcPts val="0"/>
              </a:spcAft>
              <a:buSzPts val="1800"/>
              <a:buChar char="●"/>
              <a:defRPr sz="1800"/>
            </a:lvl2pPr>
            <a:lvl3pPr indent="-342900" lvl="2" marL="1371600">
              <a:lnSpc>
                <a:spcPct val="115000"/>
              </a:lnSpc>
              <a:spcBef>
                <a:spcPts val="0"/>
              </a:spcBef>
              <a:spcAft>
                <a:spcPts val="0"/>
              </a:spcAft>
              <a:buSzPts val="1800"/>
              <a:buChar char="■"/>
              <a:defRPr sz="1800"/>
            </a:lvl3pPr>
            <a:lvl4pPr indent="-342900" lvl="3" marL="1828800">
              <a:lnSpc>
                <a:spcPct val="115000"/>
              </a:lnSpc>
              <a:spcBef>
                <a:spcPts val="0"/>
              </a:spcBef>
              <a:spcAft>
                <a:spcPts val="0"/>
              </a:spcAft>
              <a:buSzPts val="1800"/>
              <a:buChar char="●"/>
              <a:defRPr/>
            </a:lvl4pPr>
            <a:lvl5pPr indent="-342900" lvl="4" marL="2286000">
              <a:lnSpc>
                <a:spcPct val="115000"/>
              </a:lnSpc>
              <a:spcBef>
                <a:spcPts val="0"/>
              </a:spcBef>
              <a:spcAft>
                <a:spcPts val="0"/>
              </a:spcAft>
              <a:buSzPts val="1800"/>
              <a:buChar char="○"/>
              <a:defRPr/>
            </a:lvl5pPr>
            <a:lvl6pPr indent="-342900" lvl="5" marL="2743200">
              <a:lnSpc>
                <a:spcPct val="115000"/>
              </a:lnSpc>
              <a:spcBef>
                <a:spcPts val="0"/>
              </a:spcBef>
              <a:spcAft>
                <a:spcPts val="0"/>
              </a:spcAft>
              <a:buSzPts val="1800"/>
              <a:buChar char="■"/>
              <a:defRPr/>
            </a:lvl6pPr>
            <a:lvl7pPr indent="-342900" lvl="6" marL="3200400">
              <a:lnSpc>
                <a:spcPct val="115000"/>
              </a:lnSpc>
              <a:spcBef>
                <a:spcPts val="0"/>
              </a:spcBef>
              <a:spcAft>
                <a:spcPts val="0"/>
              </a:spcAft>
              <a:buSzPts val="1800"/>
              <a:buChar char="●"/>
              <a:defRPr/>
            </a:lvl7pPr>
            <a:lvl8pPr indent="-342900" lvl="7" marL="3657600">
              <a:lnSpc>
                <a:spcPct val="115000"/>
              </a:lnSpc>
              <a:spcBef>
                <a:spcPts val="0"/>
              </a:spcBef>
              <a:spcAft>
                <a:spcPts val="0"/>
              </a:spcAft>
              <a:buSzPts val="1800"/>
              <a:buChar char="○"/>
              <a:defRPr/>
            </a:lvl8pPr>
            <a:lvl9pPr indent="-342900" lvl="8" marL="4114800">
              <a:lnSpc>
                <a:spcPct val="115000"/>
              </a:lnSpc>
              <a:spcBef>
                <a:spcPts val="0"/>
              </a:spcBef>
              <a:spcAft>
                <a:spcPts val="0"/>
              </a:spcAft>
              <a:buSzPts val="1800"/>
              <a:buChar char="■"/>
              <a:defRPr/>
            </a:lvl9pPr>
          </a:lstStyle>
          <a:p/>
        </p:txBody>
      </p:sp>
      <p:sp>
        <p:nvSpPr>
          <p:cNvPr id="43" name="Google Shape;43;p8"/>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5" name="Shape 45"/>
        <p:cNvGrpSpPr/>
        <p:nvPr/>
      </p:nvGrpSpPr>
      <p:grpSpPr>
        <a:xfrm>
          <a:off x="0" y="0"/>
          <a:ext cx="0" cy="0"/>
          <a:chOff x="0" y="0"/>
          <a:chExt cx="0" cy="0"/>
        </a:xfrm>
      </p:grpSpPr>
      <p:sp>
        <p:nvSpPr>
          <p:cNvPr id="46" name="Google Shape;46;p9"/>
          <p:cNvSpPr txBox="1"/>
          <p:nvPr>
            <p:ph type="title"/>
          </p:nvPr>
        </p:nvSpPr>
        <p:spPr>
          <a:xfrm>
            <a:off x="457200" y="596826"/>
            <a:ext cx="8229600" cy="14292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7" name="Google Shape;47;p9"/>
          <p:cNvSpPr txBox="1"/>
          <p:nvPr>
            <p:ph idx="1" type="body"/>
          </p:nvPr>
        </p:nvSpPr>
        <p:spPr>
          <a:xfrm>
            <a:off x="397575"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8" name="Google Shape;48;p9"/>
          <p:cNvSpPr txBox="1"/>
          <p:nvPr>
            <p:ph idx="2" type="body"/>
          </p:nvPr>
        </p:nvSpPr>
        <p:spPr>
          <a:xfrm>
            <a:off x="3226491"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49" name="Google Shape;49;p9"/>
          <p:cNvSpPr txBox="1"/>
          <p:nvPr>
            <p:ph idx="3" type="body"/>
          </p:nvPr>
        </p:nvSpPr>
        <p:spPr>
          <a:xfrm>
            <a:off x="6055408" y="2461850"/>
            <a:ext cx="2691000" cy="3784500"/>
          </a:xfrm>
          <a:prstGeom prst="rect">
            <a:avLst/>
          </a:prstGeom>
        </p:spPr>
        <p:txBody>
          <a:bodyPr anchorCtr="0" anchor="t" bIns="91425" lIns="91425" spcFirstLastPara="1" rIns="91425" wrap="square" tIns="91425"/>
          <a:lstStyle>
            <a:lvl1pPr indent="-342900" lvl="0" marL="457200" rtl="0">
              <a:lnSpc>
                <a:spcPct val="115000"/>
              </a:lnSpc>
              <a:spcBef>
                <a:spcPts val="600"/>
              </a:spcBef>
              <a:spcAft>
                <a:spcPts val="0"/>
              </a:spcAft>
              <a:buSzPts val="1800"/>
              <a:buChar char="○"/>
              <a:defRPr sz="1800"/>
            </a:lvl1pPr>
            <a:lvl2pPr indent="-342900" lvl="1" marL="914400" rtl="0">
              <a:lnSpc>
                <a:spcPct val="115000"/>
              </a:lnSpc>
              <a:spcBef>
                <a:spcPts val="0"/>
              </a:spcBef>
              <a:spcAft>
                <a:spcPts val="0"/>
              </a:spcAft>
              <a:buSzPts val="1800"/>
              <a:buChar char="●"/>
              <a:defRPr sz="1800"/>
            </a:lvl2pPr>
            <a:lvl3pPr indent="-342900" lvl="2" marL="1371600" rtl="0">
              <a:lnSpc>
                <a:spcPct val="115000"/>
              </a:lnSpc>
              <a:spcBef>
                <a:spcPts val="0"/>
              </a:spcBef>
              <a:spcAft>
                <a:spcPts val="0"/>
              </a:spcAft>
              <a:buSzPts val="1800"/>
              <a:buChar char="■"/>
              <a:defRPr sz="1800"/>
            </a:lvl3pPr>
            <a:lvl4pPr indent="-342900" lvl="3" marL="1828800" rtl="0">
              <a:lnSpc>
                <a:spcPct val="115000"/>
              </a:lnSpc>
              <a:spcBef>
                <a:spcPts val="0"/>
              </a:spcBef>
              <a:spcAft>
                <a:spcPts val="0"/>
              </a:spcAft>
              <a:buSzPts val="1800"/>
              <a:buChar char="●"/>
              <a:defRPr/>
            </a:lvl4pPr>
            <a:lvl5pPr indent="-342900" lvl="4" marL="2286000" rtl="0">
              <a:lnSpc>
                <a:spcPct val="115000"/>
              </a:lnSpc>
              <a:spcBef>
                <a:spcPts val="0"/>
              </a:spcBef>
              <a:spcAft>
                <a:spcPts val="0"/>
              </a:spcAft>
              <a:buSzPts val="1800"/>
              <a:buChar char="○"/>
              <a:defRPr/>
            </a:lvl5pPr>
            <a:lvl6pPr indent="-342900" lvl="5" marL="2743200" rtl="0">
              <a:lnSpc>
                <a:spcPct val="115000"/>
              </a:lnSpc>
              <a:spcBef>
                <a:spcPts val="0"/>
              </a:spcBef>
              <a:spcAft>
                <a:spcPts val="0"/>
              </a:spcAft>
              <a:buSzPts val="1800"/>
              <a:buChar char="■"/>
              <a:defRPr/>
            </a:lvl6pPr>
            <a:lvl7pPr indent="-342900" lvl="6" marL="3200400" rtl="0">
              <a:lnSpc>
                <a:spcPct val="115000"/>
              </a:lnSpc>
              <a:spcBef>
                <a:spcPts val="0"/>
              </a:spcBef>
              <a:spcAft>
                <a:spcPts val="0"/>
              </a:spcAft>
              <a:buSzPts val="1800"/>
              <a:buChar char="●"/>
              <a:defRPr/>
            </a:lvl7pPr>
            <a:lvl8pPr indent="-342900" lvl="7" marL="3657600" rtl="0">
              <a:lnSpc>
                <a:spcPct val="115000"/>
              </a:lnSpc>
              <a:spcBef>
                <a:spcPts val="0"/>
              </a:spcBef>
              <a:spcAft>
                <a:spcPts val="0"/>
              </a:spcAft>
              <a:buSzPts val="1800"/>
              <a:buChar char="○"/>
              <a:defRPr/>
            </a:lvl8pPr>
            <a:lvl9pPr indent="-342900" lvl="8" marL="4114800" rtl="0">
              <a:lnSpc>
                <a:spcPct val="115000"/>
              </a:lnSpc>
              <a:spcBef>
                <a:spcPts val="0"/>
              </a:spcBef>
              <a:spcAft>
                <a:spcPts val="0"/>
              </a:spcAft>
              <a:buSzPts val="1800"/>
              <a:buChar char="■"/>
              <a:defRPr/>
            </a:lvl9pPr>
          </a:lstStyle>
          <a:p/>
        </p:txBody>
      </p:sp>
      <p:sp>
        <p:nvSpPr>
          <p:cNvPr id="50" name="Google Shape;50;p9"/>
          <p:cNvSpPr/>
          <p:nvPr/>
        </p:nvSpPr>
        <p:spPr>
          <a:xfrm>
            <a:off x="0" y="1490900"/>
            <a:ext cx="412800" cy="34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10"/>
          <p:cNvSpPr txBox="1"/>
          <p:nvPr>
            <p:ph type="title"/>
          </p:nvPr>
        </p:nvSpPr>
        <p:spPr>
          <a:xfrm>
            <a:off x="457200" y="368225"/>
            <a:ext cx="8229600" cy="764100"/>
          </a:xfrm>
          <a:prstGeom prst="rect">
            <a:avLst/>
          </a:prstGeom>
        </p:spPr>
        <p:txBody>
          <a:bodyPr anchorCtr="0" anchor="b"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54" name="Google Shape;54;p10"/>
          <p:cNvSpPr/>
          <p:nvPr/>
        </p:nvSpPr>
        <p:spPr>
          <a:xfrm>
            <a:off x="2584275" y="6087475"/>
            <a:ext cx="39960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45AF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96826"/>
            <a:ext cx="8229600" cy="14292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1pPr>
            <a:lvl2pPr lvl="1">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2pPr>
            <a:lvl3pPr lvl="2">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3pPr>
            <a:lvl4pPr lvl="3">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4pPr>
            <a:lvl5pPr lvl="4">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5pPr>
            <a:lvl6pPr lvl="5">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6pPr>
            <a:lvl7pPr lvl="6">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7pPr>
            <a:lvl8pPr lvl="7">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8pPr>
            <a:lvl9pPr lvl="8">
              <a:spcBef>
                <a:spcPts val="0"/>
              </a:spcBef>
              <a:spcAft>
                <a:spcPts val="0"/>
              </a:spcAft>
              <a:buClr>
                <a:srgbClr val="FFFFFF"/>
              </a:buClr>
              <a:buSzPts val="3600"/>
              <a:buFont typeface="Montserrat"/>
              <a:buNone/>
              <a:defRPr b="1" sz="3600">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561950" y="2507725"/>
            <a:ext cx="8020200" cy="37536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indent="-381000" lvl="1" marL="9144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indent="-381000" lvl="2" marL="137160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indent="-342900" lvl="3" marL="1828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indent="-342900" lvl="4" marL="22860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indent="-342900" lvl="5" marL="27432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indent="-342900" lvl="6" marL="32004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indent="-342900" lvl="7" marL="36576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indent="-342900" lvl="8" marL="411480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p:txBody>
      </p:sp>
      <p:sp>
        <p:nvSpPr>
          <p:cNvPr id="8" name="Google Shape;8;p1"/>
          <p:cNvSpPr txBox="1"/>
          <p:nvPr>
            <p:ph idx="12" type="sldNum"/>
          </p:nvPr>
        </p:nvSpPr>
        <p:spPr>
          <a:xfrm>
            <a:off x="8556775" y="6471400"/>
            <a:ext cx="548700" cy="386700"/>
          </a:xfrm>
          <a:prstGeom prst="rect">
            <a:avLst/>
          </a:prstGeom>
          <a:noFill/>
          <a:ln>
            <a:noFill/>
          </a:ln>
        </p:spPr>
        <p:txBody>
          <a:bodyPr anchorCtr="0" anchor="t" bIns="91425" lIns="91425" spcFirstLastPara="1" rIns="91425" wrap="square" tIns="91425">
            <a:noAutofit/>
          </a:bodyPr>
          <a:lstStyle>
            <a:lvl1pPr lvl="0" algn="r">
              <a:buNone/>
              <a:defRPr sz="1300">
                <a:solidFill>
                  <a:srgbClr val="FFFFFF"/>
                </a:solidFill>
                <a:latin typeface="Montserrat"/>
                <a:ea typeface="Montserrat"/>
                <a:cs typeface="Montserrat"/>
                <a:sym typeface="Montserrat"/>
              </a:defRPr>
            </a:lvl1pPr>
            <a:lvl2pPr lvl="1" algn="r">
              <a:buNone/>
              <a:defRPr sz="1300">
                <a:solidFill>
                  <a:srgbClr val="FFFFFF"/>
                </a:solidFill>
                <a:latin typeface="Montserrat"/>
                <a:ea typeface="Montserrat"/>
                <a:cs typeface="Montserrat"/>
                <a:sym typeface="Montserrat"/>
              </a:defRPr>
            </a:lvl2pPr>
            <a:lvl3pPr lvl="2" algn="r">
              <a:buNone/>
              <a:defRPr sz="1300">
                <a:solidFill>
                  <a:srgbClr val="FFFFFF"/>
                </a:solidFill>
                <a:latin typeface="Montserrat"/>
                <a:ea typeface="Montserrat"/>
                <a:cs typeface="Montserrat"/>
                <a:sym typeface="Montserrat"/>
              </a:defRPr>
            </a:lvl3pPr>
            <a:lvl4pPr lvl="3" algn="r">
              <a:buNone/>
              <a:defRPr sz="1300">
                <a:solidFill>
                  <a:srgbClr val="FFFFFF"/>
                </a:solidFill>
                <a:latin typeface="Montserrat"/>
                <a:ea typeface="Montserrat"/>
                <a:cs typeface="Montserrat"/>
                <a:sym typeface="Montserrat"/>
              </a:defRPr>
            </a:lvl4pPr>
            <a:lvl5pPr lvl="4" algn="r">
              <a:buNone/>
              <a:defRPr sz="1300">
                <a:solidFill>
                  <a:srgbClr val="FFFFFF"/>
                </a:solidFill>
                <a:latin typeface="Montserrat"/>
                <a:ea typeface="Montserrat"/>
                <a:cs typeface="Montserrat"/>
                <a:sym typeface="Montserrat"/>
              </a:defRPr>
            </a:lvl5pPr>
            <a:lvl6pPr lvl="5" algn="r">
              <a:buNone/>
              <a:defRPr sz="1300">
                <a:solidFill>
                  <a:srgbClr val="FFFFFF"/>
                </a:solidFill>
                <a:latin typeface="Montserrat"/>
                <a:ea typeface="Montserrat"/>
                <a:cs typeface="Montserrat"/>
                <a:sym typeface="Montserrat"/>
              </a:defRPr>
            </a:lvl6pPr>
            <a:lvl7pPr lvl="6" algn="r">
              <a:buNone/>
              <a:defRPr sz="1300">
                <a:solidFill>
                  <a:srgbClr val="FFFFFF"/>
                </a:solidFill>
                <a:latin typeface="Montserrat"/>
                <a:ea typeface="Montserrat"/>
                <a:cs typeface="Montserrat"/>
                <a:sym typeface="Montserrat"/>
              </a:defRPr>
            </a:lvl7pPr>
            <a:lvl8pPr lvl="7" algn="r">
              <a:buNone/>
              <a:defRPr sz="1300">
                <a:solidFill>
                  <a:srgbClr val="FFFFFF"/>
                </a:solidFill>
                <a:latin typeface="Montserrat"/>
                <a:ea typeface="Montserrat"/>
                <a:cs typeface="Montserrat"/>
                <a:sym typeface="Montserrat"/>
              </a:defRPr>
            </a:lvl8pPr>
            <a:lvl9pPr lvl="8" algn="r">
              <a:buNone/>
              <a:defRPr sz="1300">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mentimeter.com/public/1b11a5f9a33eb38f9f33e0d1858d3047"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www.mentimeter.com/public/1b11a5f9a33eb38f9f33e0d1858d304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ctrTitle"/>
          </p:nvPr>
        </p:nvSpPr>
        <p:spPr>
          <a:xfrm>
            <a:off x="443450" y="3866750"/>
            <a:ext cx="8299200" cy="159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t>ONTWIKKELINGS-</a:t>
            </a:r>
            <a:endParaRPr sz="4800"/>
          </a:p>
          <a:p>
            <a:pPr indent="0" lvl="0" marL="0" rtl="0" algn="l">
              <a:spcBef>
                <a:spcPts val="0"/>
              </a:spcBef>
              <a:spcAft>
                <a:spcPts val="0"/>
              </a:spcAft>
              <a:buNone/>
            </a:pPr>
            <a:r>
              <a:rPr lang="en" sz="4800"/>
              <a:t>PYCHOLOGIE: EEN INTRODUCTIE</a:t>
            </a:r>
            <a:endParaRPr sz="4800"/>
          </a:p>
        </p:txBody>
      </p:sp>
      <p:pic>
        <p:nvPicPr>
          <p:cNvPr id="95" name="Google Shape;95;p19"/>
          <p:cNvPicPr preferRelativeResize="0"/>
          <p:nvPr/>
        </p:nvPicPr>
        <p:blipFill>
          <a:blip r:embed="rId3">
            <a:alphaModFix/>
          </a:blip>
          <a:stretch>
            <a:fillRect/>
          </a:stretch>
        </p:blipFill>
        <p:spPr>
          <a:xfrm>
            <a:off x="152400" y="152400"/>
            <a:ext cx="8839200" cy="28267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8"/>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It takes a village to raise a child</a:t>
            </a:r>
            <a:endParaRPr/>
          </a:p>
        </p:txBody>
      </p:sp>
      <p:sp>
        <p:nvSpPr>
          <p:cNvPr id="224" name="Google Shape;224;p28"/>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9"/>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2</a:t>
            </a:r>
            <a:r>
              <a:rPr lang="en">
                <a:solidFill>
                  <a:srgbClr val="FFC800"/>
                </a:solidFill>
              </a:rPr>
              <a:t>.</a:t>
            </a:r>
            <a:endParaRPr>
              <a:solidFill>
                <a:srgbClr val="FFC800"/>
              </a:solidFill>
            </a:endParaRPr>
          </a:p>
          <a:p>
            <a:pPr indent="0" lvl="0" marL="0" rtl="0" algn="l">
              <a:spcBef>
                <a:spcPts val="0"/>
              </a:spcBef>
              <a:spcAft>
                <a:spcPts val="0"/>
              </a:spcAft>
              <a:buNone/>
            </a:pPr>
            <a:r>
              <a:rPr lang="en"/>
              <a:t>Terug naar het d</a:t>
            </a:r>
            <a:r>
              <a:rPr lang="en"/>
              <a:t>oel</a:t>
            </a:r>
            <a:endParaRPr/>
          </a:p>
        </p:txBody>
      </p:sp>
      <p:sp>
        <p:nvSpPr>
          <p:cNvPr id="230" name="Google Shape;230;p29"/>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Aan het einde van de les, kan de student benoemen waarom ontwikkelingspsychologie bijdraagt aan IBS: De verpakking</a:t>
            </a:r>
            <a:endParaRPr/>
          </a:p>
        </p:txBody>
      </p:sp>
      <p:sp>
        <p:nvSpPr>
          <p:cNvPr id="231" name="Google Shape;231;p29"/>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235" name="Shape 235"/>
        <p:cNvGrpSpPr/>
        <p:nvPr/>
      </p:nvGrpSpPr>
      <p:grpSpPr>
        <a:xfrm>
          <a:off x="0" y="0"/>
          <a:ext cx="0" cy="0"/>
          <a:chOff x="0" y="0"/>
          <a:chExt cx="0" cy="0"/>
        </a:xfrm>
      </p:grpSpPr>
      <p:sp>
        <p:nvSpPr>
          <p:cNvPr id="236" name="Google Shape;236;p30"/>
          <p:cNvSpPr/>
          <p:nvPr/>
        </p:nvSpPr>
        <p:spPr>
          <a:xfrm>
            <a:off x="5381950" y="653113"/>
            <a:ext cx="2766776" cy="5551776"/>
          </a:xfrm>
          <a:custGeom>
            <a:rect b="b" l="l" r="r" t="t"/>
            <a:pathLst>
              <a:path extrusionOk="0" h="61841" w="30819">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0"/>
          <p:cNvSpPr txBox="1"/>
          <p:nvPr>
            <p:ph idx="1" type="body"/>
          </p:nvPr>
        </p:nvSpPr>
        <p:spPr>
          <a:xfrm>
            <a:off x="457200" y="1272850"/>
            <a:ext cx="4710600" cy="529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Montserrat"/>
                <a:ea typeface="Montserrat"/>
                <a:cs typeface="Montserrat"/>
                <a:sym typeface="Montserrat"/>
              </a:rPr>
              <a:t>Wat verwacht je van de lessen ontwikkelings-</a:t>
            </a:r>
            <a:endParaRPr b="1">
              <a:latin typeface="Montserrat"/>
              <a:ea typeface="Montserrat"/>
              <a:cs typeface="Montserrat"/>
              <a:sym typeface="Montserrat"/>
            </a:endParaRPr>
          </a:p>
          <a:p>
            <a:pPr indent="0" lvl="0" marL="0" rtl="0" algn="l">
              <a:spcBef>
                <a:spcPts val="600"/>
              </a:spcBef>
              <a:spcAft>
                <a:spcPts val="0"/>
              </a:spcAft>
              <a:buNone/>
            </a:pPr>
            <a:r>
              <a:rPr b="1" lang="en">
                <a:latin typeface="Montserrat"/>
                <a:ea typeface="Montserrat"/>
                <a:cs typeface="Montserrat"/>
                <a:sym typeface="Montserrat"/>
              </a:rPr>
              <a:t>psychologie?</a:t>
            </a:r>
            <a:r>
              <a:rPr b="1" lang="en">
                <a:latin typeface="Montserrat"/>
                <a:ea typeface="Montserrat"/>
                <a:cs typeface="Montserrat"/>
                <a:sym typeface="Montserrat"/>
              </a:rPr>
              <a:t>?</a:t>
            </a:r>
            <a:endParaRPr b="1">
              <a:latin typeface="Montserrat"/>
              <a:ea typeface="Montserrat"/>
              <a:cs typeface="Montserrat"/>
              <a:sym typeface="Montserrat"/>
            </a:endParaRPr>
          </a:p>
          <a:p>
            <a:pPr indent="0" lvl="0" marL="0" rtl="0" algn="l">
              <a:spcBef>
                <a:spcPts val="600"/>
              </a:spcBef>
              <a:spcAft>
                <a:spcPts val="0"/>
              </a:spcAft>
              <a:buNone/>
            </a:pPr>
            <a:r>
              <a:t/>
            </a:r>
            <a:endParaRPr sz="2400"/>
          </a:p>
        </p:txBody>
      </p:sp>
      <p:sp>
        <p:nvSpPr>
          <p:cNvPr id="238" name="Google Shape;238;p30"/>
          <p:cNvSpPr/>
          <p:nvPr/>
        </p:nvSpPr>
        <p:spPr>
          <a:xfrm>
            <a:off x="5504225" y="1118675"/>
            <a:ext cx="2529000" cy="4474800"/>
          </a:xfrm>
          <a:prstGeom prst="rect">
            <a:avLst/>
          </a:prstGeom>
          <a:solidFill>
            <a:srgbClr val="000000"/>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Place your screenshot here</a:t>
            </a:r>
            <a:endParaRPr sz="1000">
              <a:solidFill>
                <a:srgbClr val="FFFFFF"/>
              </a:solidFill>
              <a:latin typeface="Open Sans"/>
              <a:ea typeface="Open Sans"/>
              <a:cs typeface="Open Sans"/>
              <a:sym typeface="Open Sans"/>
            </a:endParaRPr>
          </a:p>
        </p:txBody>
      </p:sp>
      <p:sp>
        <p:nvSpPr>
          <p:cNvPr id="239" name="Google Shape;239;p3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0" name="Google Shape;240;p30">
            <a:hlinkClick r:id="rId3"/>
          </p:cNvPr>
          <p:cNvSpPr/>
          <p:nvPr/>
        </p:nvSpPr>
        <p:spPr>
          <a:xfrm>
            <a:off x="532650" y="3342450"/>
            <a:ext cx="4434372" cy="2676564"/>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latin typeface="Montserrat"/>
                <a:ea typeface="Montserrat"/>
                <a:cs typeface="Montserrat"/>
                <a:sym typeface="Montserrat"/>
              </a:rPr>
              <a:t>Uitslag</a:t>
            </a:r>
            <a:endParaRPr b="1" sz="4800">
              <a:latin typeface="Montserrat"/>
              <a:ea typeface="Montserrat"/>
              <a:cs typeface="Montserrat"/>
              <a:sym typeface="Montserrat"/>
            </a:endParaRPr>
          </a:p>
        </p:txBody>
      </p:sp>
      <p:pic>
        <p:nvPicPr>
          <p:cNvPr id="241" name="Google Shape;241;p30"/>
          <p:cNvPicPr preferRelativeResize="0"/>
          <p:nvPr/>
        </p:nvPicPr>
        <p:blipFill>
          <a:blip r:embed="rId4">
            <a:alphaModFix/>
          </a:blip>
          <a:stretch>
            <a:fillRect/>
          </a:stretch>
        </p:blipFill>
        <p:spPr>
          <a:xfrm>
            <a:off x="5336588" y="2000250"/>
            <a:ext cx="2857500" cy="285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idx="1" type="body"/>
          </p:nvPr>
        </p:nvSpPr>
        <p:spPr>
          <a:xfrm>
            <a:off x="1513800" y="2882400"/>
            <a:ext cx="6116400" cy="109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It takes a village to raise a child</a:t>
            </a:r>
            <a:endParaRPr/>
          </a:p>
        </p:txBody>
      </p:sp>
      <p:sp>
        <p:nvSpPr>
          <p:cNvPr id="101" name="Google Shape;101;p20"/>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ph type="ctrTitle"/>
          </p:nvPr>
        </p:nvSpPr>
        <p:spPr>
          <a:xfrm>
            <a:off x="565775" y="2111125"/>
            <a:ext cx="6009300" cy="154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C800"/>
                </a:solidFill>
              </a:rPr>
              <a:t>1.</a:t>
            </a:r>
            <a:endParaRPr>
              <a:solidFill>
                <a:srgbClr val="FFC800"/>
              </a:solidFill>
            </a:endParaRPr>
          </a:p>
          <a:p>
            <a:pPr indent="0" lvl="0" marL="0" rtl="0" algn="l">
              <a:spcBef>
                <a:spcPts val="0"/>
              </a:spcBef>
              <a:spcAft>
                <a:spcPts val="0"/>
              </a:spcAft>
              <a:buNone/>
            </a:pPr>
            <a:r>
              <a:rPr lang="en"/>
              <a:t>Doel</a:t>
            </a:r>
            <a:endParaRPr/>
          </a:p>
        </p:txBody>
      </p:sp>
      <p:sp>
        <p:nvSpPr>
          <p:cNvPr id="107" name="Google Shape;107;p21"/>
          <p:cNvSpPr txBox="1"/>
          <p:nvPr>
            <p:ph idx="1" type="subTitle"/>
          </p:nvPr>
        </p:nvSpPr>
        <p:spPr>
          <a:xfrm>
            <a:off x="481675" y="4658725"/>
            <a:ext cx="8075100" cy="10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Aan het einde van de les, kan de student benoemen waarom ontwikkelingspsychologie bijdraagt aan IBS: De verpakking</a:t>
            </a:r>
            <a:endParaRPr/>
          </a:p>
        </p:txBody>
      </p:sp>
      <p:sp>
        <p:nvSpPr>
          <p:cNvPr id="108" name="Google Shape;108;p21"/>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9E46"/>
        </a:solidFill>
      </p:bgPr>
    </p:bg>
    <p:spTree>
      <p:nvGrpSpPr>
        <p:cNvPr id="112" name="Shape 112"/>
        <p:cNvGrpSpPr/>
        <p:nvPr/>
      </p:nvGrpSpPr>
      <p:grpSpPr>
        <a:xfrm>
          <a:off x="0" y="0"/>
          <a:ext cx="0" cy="0"/>
          <a:chOff x="0" y="0"/>
          <a:chExt cx="0" cy="0"/>
        </a:xfrm>
      </p:grpSpPr>
      <p:sp>
        <p:nvSpPr>
          <p:cNvPr id="113" name="Google Shape;113;p22"/>
          <p:cNvSpPr/>
          <p:nvPr/>
        </p:nvSpPr>
        <p:spPr>
          <a:xfrm>
            <a:off x="5381950" y="653113"/>
            <a:ext cx="2766776" cy="5551776"/>
          </a:xfrm>
          <a:custGeom>
            <a:rect b="b" l="l" r="r" t="t"/>
            <a:pathLst>
              <a:path extrusionOk="0" h="61841" w="30819">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2"/>
          <p:cNvSpPr txBox="1"/>
          <p:nvPr>
            <p:ph idx="1" type="body"/>
          </p:nvPr>
        </p:nvSpPr>
        <p:spPr>
          <a:xfrm>
            <a:off x="457200" y="1272850"/>
            <a:ext cx="4710600" cy="529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Montserrat"/>
                <a:ea typeface="Montserrat"/>
                <a:cs typeface="Montserrat"/>
                <a:sym typeface="Montserrat"/>
              </a:rPr>
              <a:t>Wat is ontwikkelings-</a:t>
            </a:r>
            <a:endParaRPr b="1">
              <a:latin typeface="Montserrat"/>
              <a:ea typeface="Montserrat"/>
              <a:cs typeface="Montserrat"/>
              <a:sym typeface="Montserrat"/>
            </a:endParaRPr>
          </a:p>
          <a:p>
            <a:pPr indent="0" lvl="0" marL="0" rtl="0" algn="l">
              <a:spcBef>
                <a:spcPts val="600"/>
              </a:spcBef>
              <a:spcAft>
                <a:spcPts val="0"/>
              </a:spcAft>
              <a:buNone/>
            </a:pPr>
            <a:r>
              <a:rPr b="1" lang="en">
                <a:latin typeface="Montserrat"/>
                <a:ea typeface="Montserrat"/>
                <a:cs typeface="Montserrat"/>
                <a:sym typeface="Montserrat"/>
              </a:rPr>
              <a:t>psychologie?</a:t>
            </a:r>
            <a:endParaRPr b="1">
              <a:latin typeface="Montserrat"/>
              <a:ea typeface="Montserrat"/>
              <a:cs typeface="Montserrat"/>
              <a:sym typeface="Montserrat"/>
            </a:endParaRPr>
          </a:p>
          <a:p>
            <a:pPr indent="0" lvl="0" marL="0" rtl="0" algn="l">
              <a:spcBef>
                <a:spcPts val="600"/>
              </a:spcBef>
              <a:spcAft>
                <a:spcPts val="0"/>
              </a:spcAft>
              <a:buNone/>
            </a:pPr>
            <a:r>
              <a:t/>
            </a:r>
            <a:endParaRPr sz="2400"/>
          </a:p>
        </p:txBody>
      </p:sp>
      <p:sp>
        <p:nvSpPr>
          <p:cNvPr id="115" name="Google Shape;115;p22"/>
          <p:cNvSpPr/>
          <p:nvPr/>
        </p:nvSpPr>
        <p:spPr>
          <a:xfrm>
            <a:off x="5504225" y="1118675"/>
            <a:ext cx="2529000" cy="4474800"/>
          </a:xfrm>
          <a:prstGeom prst="rect">
            <a:avLst/>
          </a:prstGeom>
          <a:solidFill>
            <a:srgbClr val="000000"/>
          </a:solidFill>
          <a:ln cap="flat" cmpd="sng" w="19050">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pen Sans"/>
                <a:ea typeface="Open Sans"/>
                <a:cs typeface="Open Sans"/>
                <a:sym typeface="Open Sans"/>
              </a:rPr>
              <a:t>Place your screenshot here</a:t>
            </a:r>
            <a:endParaRPr sz="1000">
              <a:solidFill>
                <a:srgbClr val="FFFFFF"/>
              </a:solidFill>
              <a:latin typeface="Open Sans"/>
              <a:ea typeface="Open Sans"/>
              <a:cs typeface="Open Sans"/>
              <a:sym typeface="Open Sans"/>
            </a:endParaRPr>
          </a:p>
        </p:txBody>
      </p:sp>
      <p:sp>
        <p:nvSpPr>
          <p:cNvPr id="116" name="Google Shape;116;p22"/>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7" name="Google Shape;117;p22"/>
          <p:cNvPicPr preferRelativeResize="0"/>
          <p:nvPr/>
        </p:nvPicPr>
        <p:blipFill>
          <a:blip r:embed="rId3">
            <a:alphaModFix/>
          </a:blip>
          <a:stretch>
            <a:fillRect/>
          </a:stretch>
        </p:blipFill>
        <p:spPr>
          <a:xfrm>
            <a:off x="5339975" y="1787175"/>
            <a:ext cx="2857500" cy="2857500"/>
          </a:xfrm>
          <a:prstGeom prst="rect">
            <a:avLst/>
          </a:prstGeom>
          <a:noFill/>
          <a:ln cap="flat" cmpd="sng" w="19050">
            <a:solidFill>
              <a:srgbClr val="D9D9D9"/>
            </a:solidFill>
            <a:prstDash val="solid"/>
            <a:round/>
            <a:headEnd len="sm" w="sm" type="none"/>
            <a:tailEnd len="sm" w="sm" type="none"/>
          </a:ln>
        </p:spPr>
      </p:pic>
      <p:sp>
        <p:nvSpPr>
          <p:cNvPr id="118" name="Google Shape;118;p22">
            <a:hlinkClick r:id="rId4"/>
          </p:cNvPr>
          <p:cNvSpPr/>
          <p:nvPr/>
        </p:nvSpPr>
        <p:spPr>
          <a:xfrm>
            <a:off x="532650" y="3342450"/>
            <a:ext cx="4434372" cy="2676564"/>
          </a:xfrm>
          <a:prstGeom prst="cloud">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latin typeface="Montserrat"/>
                <a:ea typeface="Montserrat"/>
                <a:cs typeface="Montserrat"/>
                <a:sym typeface="Montserrat"/>
              </a:rPr>
              <a:t>Uitslag</a:t>
            </a:r>
            <a:endParaRPr b="1" sz="48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3"/>
          <p:cNvSpPr txBox="1"/>
          <p:nvPr>
            <p:ph idx="4294967295" type="title"/>
          </p:nvPr>
        </p:nvSpPr>
        <p:spPr>
          <a:xfrm>
            <a:off x="457200" y="3183925"/>
            <a:ext cx="8229600" cy="7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Wat denk jij? </a:t>
            </a:r>
            <a:r>
              <a:rPr lang="en" sz="6000">
                <a:solidFill>
                  <a:srgbClr val="FFC800"/>
                </a:solidFill>
              </a:rPr>
              <a:t>Nurture</a:t>
            </a:r>
            <a:r>
              <a:rPr lang="en" sz="6000"/>
              <a:t> of </a:t>
            </a:r>
            <a:r>
              <a:rPr lang="en" sz="6000">
                <a:solidFill>
                  <a:srgbClr val="FFC800"/>
                </a:solidFill>
              </a:rPr>
              <a:t>Nature</a:t>
            </a:r>
            <a:r>
              <a:rPr lang="en" sz="6000">
                <a:solidFill>
                  <a:srgbClr val="FFFFFF"/>
                </a:solidFill>
              </a:rPr>
              <a:t>?</a:t>
            </a:r>
            <a:endParaRPr sz="6000">
              <a:solidFill>
                <a:srgbClr val="FFFFFF"/>
              </a:solidFill>
            </a:endParaRPr>
          </a:p>
        </p:txBody>
      </p:sp>
      <p:sp>
        <p:nvSpPr>
          <p:cNvPr id="124" name="Google Shape;124;p23"/>
          <p:cNvSpPr/>
          <p:nvPr/>
        </p:nvSpPr>
        <p:spPr>
          <a:xfrm>
            <a:off x="3979200" y="4415350"/>
            <a:ext cx="1185600" cy="168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26" name="Google Shape;126;p23"/>
          <p:cNvGrpSpPr/>
          <p:nvPr/>
        </p:nvGrpSpPr>
        <p:grpSpPr>
          <a:xfrm>
            <a:off x="3532130" y="725746"/>
            <a:ext cx="2057292" cy="2057302"/>
            <a:chOff x="3951850" y="2985350"/>
            <a:chExt cx="407950" cy="416500"/>
          </a:xfrm>
        </p:grpSpPr>
        <p:sp>
          <p:nvSpPr>
            <p:cNvPr id="127" name="Google Shape;127;p23"/>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3"/>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3"/>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457200" y="1282625"/>
            <a:ext cx="3978600" cy="14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Hoe ben jij </a:t>
            </a:r>
            <a:r>
              <a:rPr lang="en">
                <a:solidFill>
                  <a:srgbClr val="FFC800"/>
                </a:solidFill>
              </a:rPr>
              <a:t>opgevoed</a:t>
            </a:r>
            <a:r>
              <a:rPr lang="en"/>
              <a:t>?</a:t>
            </a:r>
            <a:endParaRPr/>
          </a:p>
        </p:txBody>
      </p:sp>
      <p:pic>
        <p:nvPicPr>
          <p:cNvPr id="136" name="Google Shape;136;p24"/>
          <p:cNvPicPr preferRelativeResize="0"/>
          <p:nvPr/>
        </p:nvPicPr>
        <p:blipFill rotWithShape="1">
          <a:blip r:embed="rId3">
            <a:alphaModFix/>
          </a:blip>
          <a:srcRect b="0" l="16622" r="16622" t="0"/>
          <a:stretch/>
        </p:blipFill>
        <p:spPr>
          <a:xfrm>
            <a:off x="4914000" y="1314000"/>
            <a:ext cx="4230000" cy="4230003"/>
          </a:xfrm>
          <a:prstGeom prst="rect">
            <a:avLst/>
          </a:prstGeom>
          <a:noFill/>
          <a:ln>
            <a:noFill/>
          </a:ln>
        </p:spPr>
      </p:pic>
      <p:sp>
        <p:nvSpPr>
          <p:cNvPr id="137" name="Google Shape;137;p24"/>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38" name="Google Shape;138;p24"/>
          <p:cNvGrpSpPr/>
          <p:nvPr/>
        </p:nvGrpSpPr>
        <p:grpSpPr>
          <a:xfrm>
            <a:off x="457193" y="5274313"/>
            <a:ext cx="1281510" cy="1197080"/>
            <a:chOff x="1278900" y="2333250"/>
            <a:chExt cx="381175" cy="381175"/>
          </a:xfrm>
        </p:grpSpPr>
        <p:sp>
          <p:nvSpPr>
            <p:cNvPr id="139" name="Google Shape;139;p24"/>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24"/>
          <p:cNvGrpSpPr/>
          <p:nvPr/>
        </p:nvGrpSpPr>
        <p:grpSpPr>
          <a:xfrm>
            <a:off x="2717045" y="5274313"/>
            <a:ext cx="1281594" cy="1197080"/>
            <a:chOff x="1951075" y="2333250"/>
            <a:chExt cx="381200" cy="381175"/>
          </a:xfrm>
        </p:grpSpPr>
        <p:sp>
          <p:nvSpPr>
            <p:cNvPr id="144" name="Google Shape;144;p24"/>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24"/>
          <p:cNvGrpSpPr/>
          <p:nvPr/>
        </p:nvGrpSpPr>
        <p:grpSpPr>
          <a:xfrm>
            <a:off x="4976982" y="5274313"/>
            <a:ext cx="1281510" cy="1197080"/>
            <a:chOff x="2623275" y="2333250"/>
            <a:chExt cx="381175" cy="381175"/>
          </a:xfrm>
        </p:grpSpPr>
        <p:sp>
          <p:nvSpPr>
            <p:cNvPr id="149" name="Google Shape;149;p24"/>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4"/>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4"/>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p:nvPr/>
          </p:nvSpPr>
          <p:spPr>
            <a:xfrm>
              <a:off x="2810200" y="2595675"/>
              <a:ext cx="99875" cy="31075"/>
            </a:xfrm>
            <a:custGeom>
              <a:rect b="b" l="l" r="r" t="t"/>
              <a:pathLst>
                <a:path extrusionOk="0" fill="none" h="1243" w="3995">
                  <a:moveTo>
                    <a:pt x="1" y="1242"/>
                  </a:moveTo>
                  <a:lnTo>
                    <a:pt x="3995"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457200" y="1282625"/>
            <a:ext cx="3978600" cy="14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Hoe ben jij </a:t>
            </a:r>
            <a:r>
              <a:rPr lang="en">
                <a:solidFill>
                  <a:srgbClr val="FFC800"/>
                </a:solidFill>
              </a:rPr>
              <a:t>opgevoed</a:t>
            </a:r>
            <a:r>
              <a:rPr lang="en"/>
              <a:t>?</a:t>
            </a:r>
            <a:endParaRPr/>
          </a:p>
        </p:txBody>
      </p:sp>
      <p:pic>
        <p:nvPicPr>
          <p:cNvPr id="158" name="Google Shape;158;p25"/>
          <p:cNvPicPr preferRelativeResize="0"/>
          <p:nvPr/>
        </p:nvPicPr>
        <p:blipFill rotWithShape="1">
          <a:blip r:embed="rId3">
            <a:alphaModFix/>
          </a:blip>
          <a:srcRect b="0" l="16622" r="16622" t="0"/>
          <a:stretch/>
        </p:blipFill>
        <p:spPr>
          <a:xfrm>
            <a:off x="4914000" y="1314000"/>
            <a:ext cx="4230000" cy="4230003"/>
          </a:xfrm>
          <a:prstGeom prst="rect">
            <a:avLst/>
          </a:prstGeom>
          <a:noFill/>
          <a:ln>
            <a:noFill/>
          </a:ln>
        </p:spPr>
      </p:pic>
      <p:sp>
        <p:nvSpPr>
          <p:cNvPr id="159" name="Google Shape;159;p25"/>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60" name="Google Shape;160;p25"/>
          <p:cNvGrpSpPr/>
          <p:nvPr/>
        </p:nvGrpSpPr>
        <p:grpSpPr>
          <a:xfrm>
            <a:off x="457193" y="5274313"/>
            <a:ext cx="1281510" cy="1197080"/>
            <a:chOff x="1278900" y="2333250"/>
            <a:chExt cx="381175" cy="381175"/>
          </a:xfrm>
        </p:grpSpPr>
        <p:sp>
          <p:nvSpPr>
            <p:cNvPr id="161" name="Google Shape;161;p25"/>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solidFill>
              <a:srgbClr val="FFC800"/>
            </a:solid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2" name="Google Shape;162;p25"/>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solidFill>
              <a:srgbClr val="FFC800"/>
            </a:solid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3" name="Google Shape;163;p25"/>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solidFill>
              <a:srgbClr val="FFC800"/>
            </a:solid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4" name="Google Shape;164;p25"/>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solidFill>
              <a:srgbClr val="FFC800"/>
            </a:solid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165" name="Google Shape;165;p25"/>
          <p:cNvGrpSpPr/>
          <p:nvPr/>
        </p:nvGrpSpPr>
        <p:grpSpPr>
          <a:xfrm>
            <a:off x="2717045" y="5274313"/>
            <a:ext cx="1281594" cy="1197080"/>
            <a:chOff x="1951075" y="2333250"/>
            <a:chExt cx="381200" cy="381175"/>
          </a:xfrm>
        </p:grpSpPr>
        <p:sp>
          <p:nvSpPr>
            <p:cNvPr id="166" name="Google Shape;166;p25"/>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25"/>
          <p:cNvGrpSpPr/>
          <p:nvPr/>
        </p:nvGrpSpPr>
        <p:grpSpPr>
          <a:xfrm>
            <a:off x="4976982" y="5274313"/>
            <a:ext cx="1281510" cy="1197080"/>
            <a:chOff x="2623275" y="2333250"/>
            <a:chExt cx="381175" cy="381175"/>
          </a:xfrm>
        </p:grpSpPr>
        <p:sp>
          <p:nvSpPr>
            <p:cNvPr id="171" name="Google Shape;171;p25"/>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2810200" y="2595675"/>
              <a:ext cx="99875" cy="31075"/>
            </a:xfrm>
            <a:custGeom>
              <a:rect b="b" l="l" r="r" t="t"/>
              <a:pathLst>
                <a:path extrusionOk="0" fill="none" h="1243" w="3995">
                  <a:moveTo>
                    <a:pt x="1" y="1242"/>
                  </a:moveTo>
                  <a:lnTo>
                    <a:pt x="3995"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457200" y="1282625"/>
            <a:ext cx="3978600" cy="14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Hoe ben jij </a:t>
            </a:r>
            <a:r>
              <a:rPr lang="en">
                <a:solidFill>
                  <a:srgbClr val="FFC800"/>
                </a:solidFill>
              </a:rPr>
              <a:t>opgevoed</a:t>
            </a:r>
            <a:r>
              <a:rPr lang="en"/>
              <a:t>?</a:t>
            </a:r>
            <a:endParaRPr/>
          </a:p>
        </p:txBody>
      </p:sp>
      <p:pic>
        <p:nvPicPr>
          <p:cNvPr id="180" name="Google Shape;180;p26"/>
          <p:cNvPicPr preferRelativeResize="0"/>
          <p:nvPr/>
        </p:nvPicPr>
        <p:blipFill rotWithShape="1">
          <a:blip r:embed="rId3">
            <a:alphaModFix/>
          </a:blip>
          <a:srcRect b="0" l="16622" r="16622" t="0"/>
          <a:stretch/>
        </p:blipFill>
        <p:spPr>
          <a:xfrm>
            <a:off x="4914000" y="1314000"/>
            <a:ext cx="4230000" cy="4230003"/>
          </a:xfrm>
          <a:prstGeom prst="rect">
            <a:avLst/>
          </a:prstGeom>
          <a:noFill/>
          <a:ln>
            <a:noFill/>
          </a:ln>
        </p:spPr>
      </p:pic>
      <p:sp>
        <p:nvSpPr>
          <p:cNvPr id="181" name="Google Shape;181;p26"/>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82" name="Google Shape;182;p26"/>
          <p:cNvGrpSpPr/>
          <p:nvPr/>
        </p:nvGrpSpPr>
        <p:grpSpPr>
          <a:xfrm>
            <a:off x="457193" y="5274313"/>
            <a:ext cx="1281510" cy="1197080"/>
            <a:chOff x="1278900" y="2333250"/>
            <a:chExt cx="381175" cy="381175"/>
          </a:xfrm>
        </p:grpSpPr>
        <p:sp>
          <p:nvSpPr>
            <p:cNvPr id="183" name="Google Shape;183;p26"/>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26"/>
          <p:cNvGrpSpPr/>
          <p:nvPr/>
        </p:nvGrpSpPr>
        <p:grpSpPr>
          <a:xfrm>
            <a:off x="2717045" y="5274313"/>
            <a:ext cx="1281594" cy="1197080"/>
            <a:chOff x="1951075" y="2333250"/>
            <a:chExt cx="381200" cy="381175"/>
          </a:xfrm>
        </p:grpSpPr>
        <p:sp>
          <p:nvSpPr>
            <p:cNvPr id="188" name="Google Shape;188;p26"/>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26"/>
          <p:cNvGrpSpPr/>
          <p:nvPr/>
        </p:nvGrpSpPr>
        <p:grpSpPr>
          <a:xfrm>
            <a:off x="4976982" y="5274313"/>
            <a:ext cx="1281510" cy="1197080"/>
            <a:chOff x="2623275" y="2333250"/>
            <a:chExt cx="381175" cy="381175"/>
          </a:xfrm>
        </p:grpSpPr>
        <p:sp>
          <p:nvSpPr>
            <p:cNvPr id="193" name="Google Shape;193;p26"/>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p:nvPr/>
          </p:nvSpPr>
          <p:spPr>
            <a:xfrm>
              <a:off x="2810200" y="2595675"/>
              <a:ext cx="99875" cy="31075"/>
            </a:xfrm>
            <a:custGeom>
              <a:rect b="b" l="l" r="r" t="t"/>
              <a:pathLst>
                <a:path extrusionOk="0" fill="none" h="1243" w="3995">
                  <a:moveTo>
                    <a:pt x="1" y="1242"/>
                  </a:moveTo>
                  <a:lnTo>
                    <a:pt x="3995"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457200" y="1282625"/>
            <a:ext cx="3978600" cy="14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Hoe ben jij </a:t>
            </a:r>
            <a:r>
              <a:rPr lang="en">
                <a:solidFill>
                  <a:srgbClr val="FFC800"/>
                </a:solidFill>
              </a:rPr>
              <a:t>opgevoed</a:t>
            </a:r>
            <a:r>
              <a:rPr lang="en"/>
              <a:t>?</a:t>
            </a:r>
            <a:endParaRPr/>
          </a:p>
        </p:txBody>
      </p:sp>
      <p:pic>
        <p:nvPicPr>
          <p:cNvPr id="202" name="Google Shape;202;p27"/>
          <p:cNvPicPr preferRelativeResize="0"/>
          <p:nvPr/>
        </p:nvPicPr>
        <p:blipFill rotWithShape="1">
          <a:blip r:embed="rId3">
            <a:alphaModFix/>
          </a:blip>
          <a:srcRect b="0" l="16622" r="16622" t="0"/>
          <a:stretch/>
        </p:blipFill>
        <p:spPr>
          <a:xfrm>
            <a:off x="4914000" y="1314000"/>
            <a:ext cx="4230000" cy="4230003"/>
          </a:xfrm>
          <a:prstGeom prst="rect">
            <a:avLst/>
          </a:prstGeom>
          <a:noFill/>
          <a:ln>
            <a:noFill/>
          </a:ln>
        </p:spPr>
      </p:pic>
      <p:sp>
        <p:nvSpPr>
          <p:cNvPr id="203" name="Google Shape;203;p27"/>
          <p:cNvSpPr txBox="1"/>
          <p:nvPr>
            <p:ph idx="12" type="sldNum"/>
          </p:nvPr>
        </p:nvSpPr>
        <p:spPr>
          <a:xfrm>
            <a:off x="8556775" y="6471400"/>
            <a:ext cx="548700" cy="38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04" name="Google Shape;204;p27"/>
          <p:cNvGrpSpPr/>
          <p:nvPr/>
        </p:nvGrpSpPr>
        <p:grpSpPr>
          <a:xfrm>
            <a:off x="457193" y="5274313"/>
            <a:ext cx="1281510" cy="1197080"/>
            <a:chOff x="1278900" y="2333250"/>
            <a:chExt cx="381175" cy="381175"/>
          </a:xfrm>
        </p:grpSpPr>
        <p:sp>
          <p:nvSpPr>
            <p:cNvPr id="205" name="Google Shape;205;p27"/>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7"/>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7"/>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 name="Google Shape;209;p27"/>
          <p:cNvGrpSpPr/>
          <p:nvPr/>
        </p:nvGrpSpPr>
        <p:grpSpPr>
          <a:xfrm>
            <a:off x="2717045" y="5274313"/>
            <a:ext cx="1281594" cy="1197080"/>
            <a:chOff x="1951075" y="2333250"/>
            <a:chExt cx="381200" cy="381175"/>
          </a:xfrm>
        </p:grpSpPr>
        <p:sp>
          <p:nvSpPr>
            <p:cNvPr id="210" name="Google Shape;210;p27"/>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27"/>
          <p:cNvGrpSpPr/>
          <p:nvPr/>
        </p:nvGrpSpPr>
        <p:grpSpPr>
          <a:xfrm>
            <a:off x="4976982" y="5274313"/>
            <a:ext cx="1281510" cy="1197080"/>
            <a:chOff x="2623275" y="2333250"/>
            <a:chExt cx="381175" cy="381175"/>
          </a:xfrm>
        </p:grpSpPr>
        <p:sp>
          <p:nvSpPr>
            <p:cNvPr id="215" name="Google Shape;215;p27"/>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7"/>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7"/>
            <p:cNvSpPr/>
            <p:nvPr/>
          </p:nvSpPr>
          <p:spPr>
            <a:xfrm>
              <a:off x="2810200" y="2595675"/>
              <a:ext cx="99875" cy="31075"/>
            </a:xfrm>
            <a:custGeom>
              <a:rect b="b" l="l" r="r" t="t"/>
              <a:pathLst>
                <a:path extrusionOk="0" fill="none" h="1243" w="3995">
                  <a:moveTo>
                    <a:pt x="1" y="1242"/>
                  </a:moveTo>
                  <a:lnTo>
                    <a:pt x="3995" y="0"/>
                  </a:lnTo>
                </a:path>
              </a:pathLst>
            </a:custGeom>
            <a:noFill/>
            <a:ln cap="rnd" cmpd="sng" w="76200">
              <a:solidFill>
                <a:srgbClr val="FFC8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Mercu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